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38B2B-9B1E-8190-02E5-3FDC412ED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E19C1-8926-5F88-F8A6-5964D206D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F5884-4D3D-D61D-F654-29B069B6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6A87-FF37-754A-8286-5C1E6EB68260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173F5-C807-3F54-C1E6-079EAC41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37A28-ABA4-40E7-CCF2-48AC4DF9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267-D66F-724F-8CB9-85638957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6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7FB2-481D-5974-7D13-1B07BD4C7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A952A7-CDF5-C81D-0DB3-E98E2D9FE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0FD2A-5A21-5A84-9FAC-B9AAB680F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6A87-FF37-754A-8286-5C1E6EB68260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2D5DF-C597-ED58-E57B-511CA16D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80397-75D8-9E21-25DE-E1D48759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267-D66F-724F-8CB9-85638957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4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EDF32-D9E2-13A3-E391-53D897484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7B754-3A48-D27D-F4EA-527F533C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E8597-2B56-A89B-3EC3-5642B7D0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6A87-FF37-754A-8286-5C1E6EB68260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CA956-45BB-E57C-A652-782D37D9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DF6D8-96E8-04AE-97C5-C2B4AA2CE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267-D66F-724F-8CB9-85638957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6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5AEF-1272-ED51-BFD6-AFEB3253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5E57E-A342-6E35-2E8E-97AC25F23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026C-0CFF-FFF3-44EB-522CCB08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6A87-FF37-754A-8286-5C1E6EB68260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05DDB-11B7-D4DB-529A-357BCA22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AABEF-11A5-DF65-8F7B-02DEB409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267-D66F-724F-8CB9-85638957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D1360-E597-BAB4-DD30-6B298192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931EE-671D-37CA-321C-D6336F5CA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8499E-C01D-DD4E-5DC6-1DB8FAE0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6A87-FF37-754A-8286-5C1E6EB68260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F2032-06CE-B8ED-31AF-A1A5A3A2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F5119-5520-6971-1DD3-84A95D0F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267-D66F-724F-8CB9-85638957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5ED6-52F3-DB8D-6EEE-53A9A188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DE9B3-2104-BA8B-DDA3-F423A9AED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3611F-B7D5-CA9A-DBF1-CCA80EAA5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E8F9A-39BD-F103-FA65-F0CB79344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6A87-FF37-754A-8286-5C1E6EB68260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B17EB-934C-1016-154E-889A6AEF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E0127-0145-1E5B-CE09-3E61BA68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267-D66F-724F-8CB9-85638957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8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2B51-B184-7539-94D2-CE9F13A2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BB623-F277-3E7B-9456-5A049F549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B9FEA-EC32-EE93-C4BC-881BA3446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78AF1-C293-0D0C-98D9-48AB6E133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B96B3-F92D-FA44-79E4-A72FB1C4F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B85C0-82D5-A494-46A9-40E19EC91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6A87-FF37-754A-8286-5C1E6EB68260}" type="datetimeFigureOut">
              <a:rPr lang="en-US" smtClean="0"/>
              <a:t>11/3/22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40FD80-1AE5-5EB7-139F-308FF26F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F426E1-A88B-6D58-7A6A-2BDB2D13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267-D66F-724F-8CB9-85638957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34F23-2440-DC1E-4B1C-78D58BD6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82985C-C708-1BD0-FAD1-328F3A53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6A87-FF37-754A-8286-5C1E6EB68260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AF32C1-C68D-3354-144F-70B080271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63D7D-6806-53AD-1F2F-C6468200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267-D66F-724F-8CB9-85638957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0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31D21-F59A-7B5A-E5F9-6BBADB4D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6A87-FF37-754A-8286-5C1E6EB68260}" type="datetimeFigureOut">
              <a:rPr lang="en-US" smtClean="0"/>
              <a:t>11/3/22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FCEEC-1346-B005-A961-CD2E9F53D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5F829-D1ED-DA23-243A-16DF2A07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267-D66F-724F-8CB9-85638957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0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11C22-E2E5-01F7-DCD9-7F0808144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C80D-7DB5-FD36-D72F-2357D20D5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78221-A477-DE6A-7919-6140C3D5E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B9BAB-EA09-99F8-3D7A-608C1042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6A87-FF37-754A-8286-5C1E6EB68260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1B90F-3ECF-065D-6281-A5E8C05D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802FC-40C5-344F-44F5-E4D6BD2A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267-D66F-724F-8CB9-85638957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4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3994-BBEE-2038-5E6A-04C207A58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AFE987-B222-642B-57FC-F6BBDF6BE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F9B5A-0544-83B0-566A-00BB82A8A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50222-239A-B0C8-4C48-A2C6AE6AE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6A87-FF37-754A-8286-5C1E6EB68260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036F0-35A2-A90D-69A9-FF763AF63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BF788-9FE1-A185-0DDC-D0C023C8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267-D66F-724F-8CB9-85638957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8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CF8742-17A3-2524-17FC-DA779F71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51264-04C2-4B7B-DB97-C65321069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DF0EB-D596-5B79-5E7F-0E920EA0E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46A87-FF37-754A-8286-5C1E6EB68260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92106-B304-5DBD-AED8-F45776343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2DB19-D08F-48A6-D5C3-C3CEB2C3E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A267-D66F-724F-8CB9-85638957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5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762D58-E959-689A-AF9E-A0A752716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2700"/>
            <a:ext cx="59436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27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Theriault</dc:creator>
  <cp:lastModifiedBy>Betty Theriault</cp:lastModifiedBy>
  <cp:revision>2</cp:revision>
  <dcterms:created xsi:type="dcterms:W3CDTF">2022-11-03T11:18:45Z</dcterms:created>
  <dcterms:modified xsi:type="dcterms:W3CDTF">2022-11-03T11:19:39Z</dcterms:modified>
</cp:coreProperties>
</file>